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79" r:id="rId8"/>
    <p:sldId id="261" r:id="rId9"/>
    <p:sldId id="262" r:id="rId10"/>
    <p:sldId id="263" r:id="rId11"/>
    <p:sldId id="264" r:id="rId12"/>
    <p:sldId id="265" r:id="rId13"/>
    <p:sldId id="275" r:id="rId14"/>
    <p:sldId id="276" r:id="rId15"/>
    <p:sldId id="266" r:id="rId16"/>
    <p:sldId id="273" r:id="rId17"/>
    <p:sldId id="274" r:id="rId18"/>
    <p:sldId id="267" r:id="rId19"/>
    <p:sldId id="268" r:id="rId20"/>
    <p:sldId id="269" r:id="rId21"/>
    <p:sldId id="277" r:id="rId22"/>
    <p:sldId id="270" r:id="rId23"/>
    <p:sldId id="271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86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7772400" cy="1143000"/>
          </a:xfrm>
        </p:spPr>
        <p:txBody>
          <a:bodyPr/>
          <a:lstStyle/>
          <a:p>
            <a:r>
              <a:rPr lang="en-US" b="1" dirty="0" smtClean="0">
                <a:latin typeface="Adobe Garamond Pro Bold" pitchFamily="18" charset="0"/>
              </a:rPr>
              <a:t>What’s the Hazard?</a:t>
            </a:r>
            <a:endParaRPr lang="en-US" b="1" dirty="0">
              <a:latin typeface="Adobe Garamond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6850" y="1371600"/>
            <a:ext cx="6400800" cy="99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Spot the hazards or failure to follow TDI Procedure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550718"/>
            <a:ext cx="8001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following photos show one or more potential hazards and may or may not have mitigations in place.  </a:t>
            </a:r>
          </a:p>
          <a:p>
            <a:endParaRPr lang="en-US" sz="2800" dirty="0" smtClean="0"/>
          </a:p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Spot the hazards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What mitigations are in place?</a:t>
            </a:r>
          </a:p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What mitigations are missing/ needed?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0" y="62161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 Nov2015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18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2392362"/>
          </a:xfrm>
        </p:spPr>
        <p:txBody>
          <a:bodyPr>
            <a:normAutofit/>
          </a:bodyPr>
          <a:lstStyle/>
          <a:p>
            <a:r>
              <a:rPr lang="en-US" dirty="0"/>
              <a:t>What’s the Hazard?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4800600" cy="63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5908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Homemade ladder.  Full size ladder cut in half, bottom secured with rope.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0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301750"/>
            <a:ext cx="602615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0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Hazard?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054"/>
            <a:ext cx="8229600" cy="41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41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What’s the Hazard?</a:t>
            </a:r>
            <a:endParaRPr lang="en-US" dirty="0"/>
          </a:p>
        </p:txBody>
      </p:sp>
      <p:pic>
        <p:nvPicPr>
          <p:cNvPr id="2050" name="Picture 2" descr="http://cdn.smosh.com/sites/default/files/ftpuploads/bloguploads/safety-fail-smoking-g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2520"/>
            <a:ext cx="6477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0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3078162"/>
          </a:xfrm>
        </p:spPr>
        <p:txBody>
          <a:bodyPr/>
          <a:lstStyle/>
          <a:p>
            <a:r>
              <a:rPr lang="en-US" dirty="0" smtClean="0"/>
              <a:t>What’s the Hazard?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80" y="97512"/>
            <a:ext cx="4545025" cy="67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97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Hazard?</a:t>
            </a:r>
            <a:br>
              <a:rPr lang="en-US" dirty="0"/>
            </a:b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755776" cy="34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953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Hazard?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454"/>
            <a:ext cx="9144000" cy="51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5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920"/>
            <a:ext cx="2057400" cy="26028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Hazard?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8921"/>
            <a:ext cx="5334000" cy="630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Hazard?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5334000" cy="561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71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5440362"/>
          </a:xfrm>
        </p:spPr>
        <p:txBody>
          <a:bodyPr>
            <a:normAutofit/>
          </a:bodyPr>
          <a:lstStyle/>
          <a:p>
            <a:r>
              <a:rPr lang="en-US" dirty="0"/>
              <a:t>What’s the Hazard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(man in chain locker of vessel)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44196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0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1812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037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Hazard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3208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384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Hazard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 descr="http://blog.safetysmart.com/wp-content/uploads/2014/09/power-tool-safe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553200" cy="56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02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Hazard?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5792"/>
            <a:ext cx="7620000" cy="487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465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295400"/>
            <a:ext cx="5237163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14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1" y="1217862"/>
            <a:ext cx="7086599" cy="534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46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537200" cy="496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407025" cy="51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2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5122" name="Picture 2" descr="http://dailypicksandflicks.com/wp-content/uploads/2012/05/safety-f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849726" cy="5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1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511300"/>
            <a:ext cx="56324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95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5052" cy="792162"/>
          </a:xfrm>
        </p:spPr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699252" cy="559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0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Hazard?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47080"/>
            <a:ext cx="6934200" cy="48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4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Hazard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20091" y="375510"/>
            <a:ext cx="3988293" cy="704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155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155</Words>
  <Application>Microsoft Office PowerPoint</Application>
  <PresentationFormat>On-screen Show (4:3)</PresentationFormat>
  <Paragraphs>32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What’s the Hazard?</vt:lpstr>
      <vt:lpstr>What’s the Hazard?</vt:lpstr>
      <vt:lpstr>What’s the Hazard?</vt:lpstr>
      <vt:lpstr>What’s the Hazard?</vt:lpstr>
      <vt:lpstr>What’s the Hazard?</vt:lpstr>
      <vt:lpstr>What’s the Hazard?</vt:lpstr>
      <vt:lpstr>What’s the Hazard?</vt:lpstr>
      <vt:lpstr>What’s the Hazard?</vt:lpstr>
      <vt:lpstr>What’s the Hazard? </vt:lpstr>
      <vt:lpstr>What’s the Hazard?</vt:lpstr>
      <vt:lpstr>What’s the Hazard?</vt:lpstr>
      <vt:lpstr>What’s the Hazard?</vt:lpstr>
      <vt:lpstr>What’s the Hazard?</vt:lpstr>
      <vt:lpstr>What’s the Hazard?</vt:lpstr>
      <vt:lpstr>What’s the Hazard? </vt:lpstr>
      <vt:lpstr>What’s the Hazard? </vt:lpstr>
      <vt:lpstr>What’s the Hazard? </vt:lpstr>
      <vt:lpstr>What’s the Hazard? </vt:lpstr>
      <vt:lpstr>What’s the Hazard?  (man in chain locker of vessel)</vt:lpstr>
      <vt:lpstr>What’s the Hazard? </vt:lpstr>
      <vt:lpstr>What’s the Hazard? </vt:lpstr>
      <vt:lpstr>What’s the Hazard?</vt:lpstr>
      <vt:lpstr>What’s wrong?</vt:lpstr>
      <vt:lpstr>What’s wrong?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wrong with this picture?</dc:title>
  <dc:creator>shannonsmith</dc:creator>
  <cp:lastModifiedBy>shannonsmith</cp:lastModifiedBy>
  <cp:revision>13</cp:revision>
  <dcterms:created xsi:type="dcterms:W3CDTF">2006-08-16T00:00:00Z</dcterms:created>
  <dcterms:modified xsi:type="dcterms:W3CDTF">2015-11-03T00:16:49Z</dcterms:modified>
</cp:coreProperties>
</file>